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4698C78A-D46C-7241-99E8-71645A232E61}" type="datetimeFigureOut">
              <a:rPr lang="en-US" smtClean="0"/>
              <a:pPr/>
              <a:t>10/3/12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96F44A8E-4B69-6D47-8B49-E023F8B16F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2737" y="651205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Aim:  How was life different for the various social groups of ancient Egypt? </a:t>
            </a:r>
            <a:br>
              <a:rPr lang="en-US" sz="3200" dirty="0" smtClean="0"/>
            </a:br>
            <a:r>
              <a:rPr lang="en-US" sz="3200" dirty="0" smtClean="0"/>
              <a:t>L12Egyptsocialpyramid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2737" y="2473158"/>
            <a:ext cx="6729663" cy="3165642"/>
          </a:xfrm>
        </p:spPr>
        <p:txBody>
          <a:bodyPr/>
          <a:lstStyle/>
          <a:p>
            <a:r>
              <a:rPr lang="en-US" dirty="0" smtClean="0"/>
              <a:t>Do Now:  Set up your notebook page for today by gluing/ taping in the social pyramid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 lesson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Carousel Note making– Circulate the mini documents on each of the major social groups of Ancient Egypt and annotate your social pyramid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an Ancient Egyptian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Thought bubbles --- Create animated thought or speech bubbles from </a:t>
            </a:r>
            <a:r>
              <a:rPr lang="en-US" smtClean="0"/>
              <a:t>each person </a:t>
            </a:r>
            <a:r>
              <a:rPr lang="en-US" dirty="0" smtClean="0"/>
              <a:t>from each level of the social pyramid.  Be creative in your ideas and keep in mind tone and historical facts. </a:t>
            </a:r>
          </a:p>
          <a:p>
            <a:r>
              <a:rPr lang="en-US" dirty="0" smtClean="0"/>
              <a:t>This will be a mandatory Left Side assignment 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286" y="1447800"/>
            <a:ext cx="7447760" cy="533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Aim:  What were the contributions of Egyptian Pharaohs?</a:t>
            </a:r>
            <a:br>
              <a:rPr lang="en-US" sz="3200" dirty="0" smtClean="0"/>
            </a:br>
            <a:r>
              <a:rPr lang="en-US" sz="3200" dirty="0" smtClean="0"/>
              <a:t>L13Pharaohs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this chart in your notebook </a:t>
            </a:r>
            <a:r>
              <a:rPr lang="en-US" dirty="0" err="1" smtClean="0">
                <a:sym typeface="Wingdings"/>
              </a:rPr>
              <a:t></a:t>
            </a:r>
            <a:r>
              <a:rPr lang="en-US" dirty="0" smtClean="0">
                <a:sym typeface="Wingdings"/>
              </a:rPr>
              <a:t> </a:t>
            </a:r>
          </a:p>
          <a:p>
            <a:endParaRPr lang="en-US" dirty="0" smtClean="0">
              <a:sym typeface="Wingding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21099" y="2100134"/>
          <a:ext cx="7712588" cy="4995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147"/>
                <a:gridCol w="1928147"/>
                <a:gridCol w="1928147"/>
                <a:gridCol w="1928147"/>
              </a:tblGrid>
              <a:tr h="951573">
                <a:tc>
                  <a:txBody>
                    <a:bodyPr/>
                    <a:lstStyle/>
                    <a:p>
                      <a:r>
                        <a:rPr lang="en-US" dirty="0" smtClean="0"/>
                        <a:t>Pharaoh’s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Famous</a:t>
                      </a:r>
                      <a:r>
                        <a:rPr lang="en-US" baseline="0" dirty="0" smtClean="0"/>
                        <a:t> as the…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bullet points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Something</a:t>
                      </a:r>
                      <a:r>
                        <a:rPr lang="en-US" baseline="0" dirty="0" smtClean="0"/>
                        <a:t> you found interesting or a question</a:t>
                      </a:r>
                      <a:endParaRPr lang="en-US" dirty="0"/>
                    </a:p>
                  </a:txBody>
                  <a:tcPr/>
                </a:tc>
              </a:tr>
              <a:tr h="95157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157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157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157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5376" y="0"/>
          <a:ext cx="8738312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578"/>
                <a:gridCol w="2184578"/>
                <a:gridCol w="2184578"/>
                <a:gridCol w="2184578"/>
              </a:tblGrid>
              <a:tr h="1632077">
                <a:tc>
                  <a:txBody>
                    <a:bodyPr/>
                    <a:lstStyle/>
                    <a:p>
                      <a:r>
                        <a:rPr lang="en-US" smtClean="0"/>
                        <a:t>Pharaoh’s </a:t>
                      </a:r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Famous</a:t>
                      </a:r>
                      <a:r>
                        <a:rPr lang="en-US" baseline="0" dirty="0" smtClean="0"/>
                        <a:t> as the…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bullet points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Something</a:t>
                      </a:r>
                      <a:r>
                        <a:rPr lang="en-US" baseline="0" dirty="0" smtClean="0"/>
                        <a:t> you found interesting or a question</a:t>
                      </a:r>
                      <a:endParaRPr lang="en-US" dirty="0"/>
                    </a:p>
                  </a:txBody>
                  <a:tcPr/>
                </a:tc>
              </a:tr>
              <a:tr h="13064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64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64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0648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187</TotalTime>
  <Words>162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Aim:  How was life different for the various social groups of ancient Egypt?  L12Egyptsocialpyramid</vt:lpstr>
      <vt:lpstr>Mini lesson activity</vt:lpstr>
      <vt:lpstr>Be an Ancient Egyptian</vt:lpstr>
      <vt:lpstr>Example </vt:lpstr>
      <vt:lpstr>Aim:  What were the contributions of Egyptian Pharaohs? L13Pharaohs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Aim:  How was life different for the various social groups of ancient Egypt?  L12Egyptsocialpyramid</dc:title>
  <dc:creator>NYCDOE</dc:creator>
  <cp:lastModifiedBy>NYCDOE</cp:lastModifiedBy>
  <cp:revision>4</cp:revision>
  <dcterms:created xsi:type="dcterms:W3CDTF">2012-10-03T11:51:53Z</dcterms:created>
  <dcterms:modified xsi:type="dcterms:W3CDTF">2012-10-03T12:27:16Z</dcterms:modified>
</cp:coreProperties>
</file>